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6"/>
  </p:notesMasterIdLst>
  <p:handoutMasterIdLst>
    <p:handoutMasterId r:id="rId47"/>
  </p:handoutMasterIdLst>
  <p:sldIdLst>
    <p:sldId id="686" r:id="rId3"/>
    <p:sldId id="748" r:id="rId4"/>
    <p:sldId id="750" r:id="rId5"/>
    <p:sldId id="780" r:id="rId6"/>
    <p:sldId id="795" r:id="rId7"/>
    <p:sldId id="746" r:id="rId8"/>
    <p:sldId id="771" r:id="rId9"/>
    <p:sldId id="781" r:id="rId10"/>
    <p:sldId id="782" r:id="rId11"/>
    <p:sldId id="756" r:id="rId12"/>
    <p:sldId id="783" r:id="rId13"/>
    <p:sldId id="755" r:id="rId14"/>
    <p:sldId id="757" r:id="rId15"/>
    <p:sldId id="766" r:id="rId16"/>
    <p:sldId id="784" r:id="rId17"/>
    <p:sldId id="765" r:id="rId18"/>
    <p:sldId id="760" r:id="rId19"/>
    <p:sldId id="767" r:id="rId20"/>
    <p:sldId id="761" r:id="rId21"/>
    <p:sldId id="763" r:id="rId22"/>
    <p:sldId id="764" r:id="rId23"/>
    <p:sldId id="786" r:id="rId24"/>
    <p:sldId id="758" r:id="rId25"/>
    <p:sldId id="774" r:id="rId26"/>
    <p:sldId id="769" r:id="rId27"/>
    <p:sldId id="768" r:id="rId28"/>
    <p:sldId id="775" r:id="rId29"/>
    <p:sldId id="777" r:id="rId30"/>
    <p:sldId id="770" r:id="rId31"/>
    <p:sldId id="779" r:id="rId32"/>
    <p:sldId id="785" r:id="rId33"/>
    <p:sldId id="759" r:id="rId34"/>
    <p:sldId id="776" r:id="rId35"/>
    <p:sldId id="773" r:id="rId36"/>
    <p:sldId id="778" r:id="rId37"/>
    <p:sldId id="789" r:id="rId38"/>
    <p:sldId id="788" r:id="rId39"/>
    <p:sldId id="790" r:id="rId40"/>
    <p:sldId id="791" r:id="rId41"/>
    <p:sldId id="793" r:id="rId42"/>
    <p:sldId id="794" r:id="rId43"/>
    <p:sldId id="787" r:id="rId44"/>
    <p:sldId id="678" r:id="rId45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867904" y="1270861"/>
            <a:ext cx="81484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 1 or 2 paragraphs describing a term ~ entry in a dictionary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Topics: Several pages describing a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extracting EB Terms and Metadata </a:t>
            </a: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2311</Words>
  <Application>Microsoft Macintosh PowerPoint</Application>
  <PresentationFormat>On-screen Show (4:3)</PresentationFormat>
  <Paragraphs>332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9</cp:revision>
  <dcterms:created xsi:type="dcterms:W3CDTF">2021-12-06T20:38:51Z</dcterms:created>
  <dcterms:modified xsi:type="dcterms:W3CDTF">2021-12-06T20:54:17Z</dcterms:modified>
</cp:coreProperties>
</file>